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64" r:id="rId11"/>
    <p:sldId id="268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C010BACD-F65C-1919-4017-EFBF6AF72A41}"/>
    <pc:docChg chg="modSld">
      <pc:chgData name="" userId="" providerId="" clId="Web-{C010BACD-F65C-1919-4017-EFBF6AF72A41}" dt="2025-04-08T12:09:17.097" v="0" actId="20577"/>
      <pc:docMkLst>
        <pc:docMk/>
      </pc:docMkLst>
      <pc:sldChg chg="modSp">
        <pc:chgData name="" userId="" providerId="" clId="Web-{C010BACD-F65C-1919-4017-EFBF6AF72A41}" dt="2025-04-08T12:09:17.097" v="0" actId="20577"/>
        <pc:sldMkLst>
          <pc:docMk/>
          <pc:sldMk cId="109857222" sldId="256"/>
        </pc:sldMkLst>
        <pc:spChg chg="mod">
          <ac:chgData name="" userId="" providerId="" clId="Web-{C010BACD-F65C-1919-4017-EFBF6AF72A41}" dt="2025-04-08T12:09:17.097" v="0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Ruben Noroian" userId="S::noroian.r@northeastern.edu::0f5191ee-ffd7-4138-8ba1-e164e95eaf6a" providerId="AD" clId="Web-{E6954B63-B09D-4E76-C624-B0221305ACAD}"/>
    <pc:docChg chg="delSld modSld">
      <pc:chgData name="Ruben Noroian" userId="S::noroian.r@northeastern.edu::0f5191ee-ffd7-4138-8ba1-e164e95eaf6a" providerId="AD" clId="Web-{E6954B63-B09D-4E76-C624-B0221305ACAD}" dt="2025-04-09T02:42:49.688" v="767" actId="1076"/>
      <pc:docMkLst>
        <pc:docMk/>
      </pc:docMkLst>
      <pc:sldChg chg="modSp">
        <pc:chgData name="Ruben Noroian" userId="S::noroian.r@northeastern.edu::0f5191ee-ffd7-4138-8ba1-e164e95eaf6a" providerId="AD" clId="Web-{E6954B63-B09D-4E76-C624-B0221305ACAD}" dt="2025-04-09T01:23:14.990" v="307" actId="14100"/>
        <pc:sldMkLst>
          <pc:docMk/>
          <pc:sldMk cId="255707653" sldId="262"/>
        </pc:sldMkLst>
        <pc:spChg chg="mod">
          <ac:chgData name="Ruben Noroian" userId="S::noroian.r@northeastern.edu::0f5191ee-ffd7-4138-8ba1-e164e95eaf6a" providerId="AD" clId="Web-{E6954B63-B09D-4E76-C624-B0221305ACAD}" dt="2025-04-09T01:08:26.310" v="4" actId="20577"/>
          <ac:spMkLst>
            <pc:docMk/>
            <pc:sldMk cId="255707653" sldId="262"/>
            <ac:spMk id="2" creationId="{B99F7BAA-E67D-5095-4E34-11E234F26FB1}"/>
          </ac:spMkLst>
        </pc:spChg>
        <pc:spChg chg="mod">
          <ac:chgData name="Ruben Noroian" userId="S::noroian.r@northeastern.edu::0f5191ee-ffd7-4138-8ba1-e164e95eaf6a" providerId="AD" clId="Web-{E6954B63-B09D-4E76-C624-B0221305ACAD}" dt="2025-04-09T01:23:14.990" v="307" actId="14100"/>
          <ac:spMkLst>
            <pc:docMk/>
            <pc:sldMk cId="255707653" sldId="262"/>
            <ac:spMk id="3" creationId="{3A82CA97-0A4E-6AD1-D3E2-D90591F09E68}"/>
          </ac:spMkLst>
        </pc:spChg>
      </pc:sldChg>
      <pc:sldChg chg="modSp">
        <pc:chgData name="Ruben Noroian" userId="S::noroian.r@northeastern.edu::0f5191ee-ffd7-4138-8ba1-e164e95eaf6a" providerId="AD" clId="Web-{E6954B63-B09D-4E76-C624-B0221305ACAD}" dt="2025-04-09T01:45:53.183" v="583" actId="20577"/>
        <pc:sldMkLst>
          <pc:docMk/>
          <pc:sldMk cId="3499667751" sldId="265"/>
        </pc:sldMkLst>
        <pc:spChg chg="mod">
          <ac:chgData name="Ruben Noroian" userId="S::noroian.r@northeastern.edu::0f5191ee-ffd7-4138-8ba1-e164e95eaf6a" providerId="AD" clId="Web-{E6954B63-B09D-4E76-C624-B0221305ACAD}" dt="2025-04-09T01:30:30.188" v="513" actId="1076"/>
          <ac:spMkLst>
            <pc:docMk/>
            <pc:sldMk cId="3499667751" sldId="265"/>
            <ac:spMk id="2" creationId="{0079E055-980B-2546-F310-54C687DDF8C2}"/>
          </ac:spMkLst>
        </pc:spChg>
        <pc:spChg chg="mod">
          <ac:chgData name="Ruben Noroian" userId="S::noroian.r@northeastern.edu::0f5191ee-ffd7-4138-8ba1-e164e95eaf6a" providerId="AD" clId="Web-{E6954B63-B09D-4E76-C624-B0221305ACAD}" dt="2025-04-09T01:45:53.183" v="583" actId="20577"/>
          <ac:spMkLst>
            <pc:docMk/>
            <pc:sldMk cId="3499667751" sldId="265"/>
            <ac:spMk id="3" creationId="{75C5C376-C1B6-0EAB-E7EF-3F983BF83544}"/>
          </ac:spMkLst>
        </pc:spChg>
      </pc:sldChg>
      <pc:sldChg chg="modSp">
        <pc:chgData name="Ruben Noroian" userId="S::noroian.r@northeastern.edu::0f5191ee-ffd7-4138-8ba1-e164e95eaf6a" providerId="AD" clId="Web-{E6954B63-B09D-4E76-C624-B0221305ACAD}" dt="2025-04-09T02:42:49.688" v="767" actId="1076"/>
        <pc:sldMkLst>
          <pc:docMk/>
          <pc:sldMk cId="3481522742" sldId="266"/>
        </pc:sldMkLst>
        <pc:spChg chg="mod">
          <ac:chgData name="Ruben Noroian" userId="S::noroian.r@northeastern.edu::0f5191ee-ffd7-4138-8ba1-e164e95eaf6a" providerId="AD" clId="Web-{E6954B63-B09D-4E76-C624-B0221305ACAD}" dt="2025-04-09T02:42:49.688" v="767" actId="1076"/>
          <ac:spMkLst>
            <pc:docMk/>
            <pc:sldMk cId="3481522742" sldId="266"/>
            <ac:spMk id="3" creationId="{924675F1-FF0A-2503-69A7-EC2E98D3100E}"/>
          </ac:spMkLst>
        </pc:spChg>
      </pc:sldChg>
      <pc:sldChg chg="del">
        <pc:chgData name="Ruben Noroian" userId="S::noroian.r@northeastern.edu::0f5191ee-ffd7-4138-8ba1-e164e95eaf6a" providerId="AD" clId="Web-{E6954B63-B09D-4E76-C624-B0221305ACAD}" dt="2025-04-09T01:30:31.392" v="514"/>
        <pc:sldMkLst>
          <pc:docMk/>
          <pc:sldMk cId="200612559" sldId="267"/>
        </pc:sldMkLst>
      </pc:sldChg>
      <pc:sldChg chg="addSp delSp modSp">
        <pc:chgData name="Ruben Noroian" userId="S::noroian.r@northeastern.edu::0f5191ee-ffd7-4138-8ba1-e164e95eaf6a" providerId="AD" clId="Web-{E6954B63-B09D-4E76-C624-B0221305ACAD}" dt="2025-04-09T02:41:23.325" v="673" actId="20577"/>
        <pc:sldMkLst>
          <pc:docMk/>
          <pc:sldMk cId="3131888512" sldId="268"/>
        </pc:sldMkLst>
        <pc:spChg chg="mod">
          <ac:chgData name="Ruben Noroian" userId="S::noroian.r@northeastern.edu::0f5191ee-ffd7-4138-8ba1-e164e95eaf6a" providerId="AD" clId="Web-{E6954B63-B09D-4E76-C624-B0221305ACAD}" dt="2025-04-09T02:32:45.257" v="590" actId="20577"/>
          <ac:spMkLst>
            <pc:docMk/>
            <pc:sldMk cId="3131888512" sldId="268"/>
            <ac:spMk id="2" creationId="{DB0F223F-B7A1-BA40-2372-E8F9DE76E31F}"/>
          </ac:spMkLst>
        </pc:spChg>
        <pc:spChg chg="del">
          <ac:chgData name="Ruben Noroian" userId="S::noroian.r@northeastern.edu::0f5191ee-ffd7-4138-8ba1-e164e95eaf6a" providerId="AD" clId="Web-{E6954B63-B09D-4E76-C624-B0221305ACAD}" dt="2025-04-09T02:32:23.882" v="584"/>
          <ac:spMkLst>
            <pc:docMk/>
            <pc:sldMk cId="3131888512" sldId="268"/>
            <ac:spMk id="3" creationId="{3823B333-0D26-B726-7D0F-246B7B0555B7}"/>
          </ac:spMkLst>
        </pc:spChg>
        <pc:spChg chg="add del mod">
          <ac:chgData name="Ruben Noroian" userId="S::noroian.r@northeastern.edu::0f5191ee-ffd7-4138-8ba1-e164e95eaf6a" providerId="AD" clId="Web-{E6954B63-B09D-4E76-C624-B0221305ACAD}" dt="2025-04-09T02:32:54.445" v="593"/>
          <ac:spMkLst>
            <pc:docMk/>
            <pc:sldMk cId="3131888512" sldId="268"/>
            <ac:spMk id="8" creationId="{2F0F75F7-DFBF-746B-4FED-0EBD6222C1AF}"/>
          </ac:spMkLst>
        </pc:spChg>
        <pc:spChg chg="add mod">
          <ac:chgData name="Ruben Noroian" userId="S::noroian.r@northeastern.edu::0f5191ee-ffd7-4138-8ba1-e164e95eaf6a" providerId="AD" clId="Web-{E6954B63-B09D-4E76-C624-B0221305ACAD}" dt="2025-04-09T02:41:23.325" v="673" actId="20577"/>
          <ac:spMkLst>
            <pc:docMk/>
            <pc:sldMk cId="3131888512" sldId="268"/>
            <ac:spMk id="10" creationId="{3E0030FB-A691-5E34-A68B-745074A4BE07}"/>
          </ac:spMkLst>
        </pc:spChg>
        <pc:picChg chg="add mod ord">
          <ac:chgData name="Ruben Noroian" userId="S::noroian.r@northeastern.edu::0f5191ee-ffd7-4138-8ba1-e164e95eaf6a" providerId="AD" clId="Web-{E6954B63-B09D-4E76-C624-B0221305ACAD}" dt="2025-04-09T02:32:37.023" v="588" actId="14100"/>
          <ac:picMkLst>
            <pc:docMk/>
            <pc:sldMk cId="3131888512" sldId="268"/>
            <ac:picMk id="7" creationId="{42C7B3FC-12D8-7E92-DA61-94045AD2EF32}"/>
          </ac:picMkLst>
        </pc:picChg>
      </pc:sldChg>
    </pc:docChg>
  </pc:docChgLst>
  <pc:docChgLst>
    <pc:chgData name="Ruben Noroian" userId="S::noroian.r@northeastern.edu::0f5191ee-ffd7-4138-8ba1-e164e95eaf6a" providerId="AD" clId="Web-{C010BACD-F65C-1919-4017-EFBF6AF72A41}"/>
    <pc:docChg chg="modSld">
      <pc:chgData name="Ruben Noroian" userId="S::noroian.r@northeastern.edu::0f5191ee-ffd7-4138-8ba1-e164e95eaf6a" providerId="AD" clId="Web-{C010BACD-F65C-1919-4017-EFBF6AF72A41}" dt="2025-04-08T12:13:42.253" v="4"/>
      <pc:docMkLst>
        <pc:docMk/>
      </pc:docMkLst>
      <pc:sldChg chg="addSp modSp">
        <pc:chgData name="Ruben Noroian" userId="S::noroian.r@northeastern.edu::0f5191ee-ffd7-4138-8ba1-e164e95eaf6a" providerId="AD" clId="Web-{C010BACD-F65C-1919-4017-EFBF6AF72A41}" dt="2025-04-08T12:11:59.903" v="3" actId="14100"/>
        <pc:sldMkLst>
          <pc:docMk/>
          <pc:sldMk cId="138631315" sldId="258"/>
        </pc:sldMkLst>
        <pc:picChg chg="add mod">
          <ac:chgData name="Ruben Noroian" userId="S::noroian.r@northeastern.edu::0f5191ee-ffd7-4138-8ba1-e164e95eaf6a" providerId="AD" clId="Web-{C010BACD-F65C-1919-4017-EFBF6AF72A41}" dt="2025-04-08T12:11:59.903" v="3" actId="14100"/>
          <ac:picMkLst>
            <pc:docMk/>
            <pc:sldMk cId="138631315" sldId="258"/>
            <ac:picMk id="7" creationId="{AC6F1D4A-B913-7A27-8132-01B618B77C4A}"/>
          </ac:picMkLst>
        </pc:picChg>
      </pc:sldChg>
      <pc:sldChg chg="delSp">
        <pc:chgData name="Ruben Noroian" userId="S::noroian.r@northeastern.edu::0f5191ee-ffd7-4138-8ba1-e164e95eaf6a" providerId="AD" clId="Web-{C010BACD-F65C-1919-4017-EFBF6AF72A41}" dt="2025-04-08T12:13:42.253" v="4"/>
        <pc:sldMkLst>
          <pc:docMk/>
          <pc:sldMk cId="3527695567" sldId="259"/>
        </pc:sldMkLst>
        <pc:spChg chg="del">
          <ac:chgData name="Ruben Noroian" userId="S::noroian.r@northeastern.edu::0f5191ee-ffd7-4138-8ba1-e164e95eaf6a" providerId="AD" clId="Web-{C010BACD-F65C-1919-4017-EFBF6AF72A41}" dt="2025-04-08T12:13:42.253" v="4"/>
          <ac:spMkLst>
            <pc:docMk/>
            <pc:sldMk cId="3527695567" sldId="259"/>
            <ac:spMk id="5" creationId="{CD33A869-5906-411E-1E7E-E810DD317BF1}"/>
          </ac:spMkLst>
        </pc:spChg>
      </pc:sldChg>
    </pc:docChg>
  </pc:docChgLst>
  <pc:docChgLst>
    <pc:chgData name="Ruben Noroian" userId="S::noroian.r@northeastern.edu::0f5191ee-ffd7-4138-8ba1-e164e95eaf6a" providerId="AD" clId="Web-{AF406602-DA9D-F0B5-2D9B-D9AC380B5EC3}"/>
    <pc:docChg chg="addSld modSld">
      <pc:chgData name="Ruben Noroian" userId="S::noroian.r@northeastern.edu::0f5191ee-ffd7-4138-8ba1-e164e95eaf6a" providerId="AD" clId="Web-{AF406602-DA9D-F0B5-2D9B-D9AC380B5EC3}" dt="2025-04-08T02:13:27.624" v="880" actId="20577"/>
      <pc:docMkLst>
        <pc:docMk/>
      </pc:docMkLst>
      <pc:sldChg chg="addSp modSp">
        <pc:chgData name="Ruben Noroian" userId="S::noroian.r@northeastern.edu::0f5191ee-ffd7-4138-8ba1-e164e95eaf6a" providerId="AD" clId="Web-{AF406602-DA9D-F0B5-2D9B-D9AC380B5EC3}" dt="2025-04-08T01:48:20.018" v="851" actId="20577"/>
        <pc:sldMkLst>
          <pc:docMk/>
          <pc:sldMk cId="395941929" sldId="263"/>
        </pc:sldMkLst>
        <pc:spChg chg="mod">
          <ac:chgData name="Ruben Noroian" userId="S::noroian.r@northeastern.edu::0f5191ee-ffd7-4138-8ba1-e164e95eaf6a" providerId="AD" clId="Web-{AF406602-DA9D-F0B5-2D9B-D9AC380B5EC3}" dt="2025-04-08T00:38:28.979" v="6" actId="20577"/>
          <ac:spMkLst>
            <pc:docMk/>
            <pc:sldMk cId="395941929" sldId="263"/>
            <ac:spMk id="2" creationId="{77C5C77D-3975-2C10-233D-8B32A8085DA6}"/>
          </ac:spMkLst>
        </pc:spChg>
        <pc:spChg chg="mod">
          <ac:chgData name="Ruben Noroian" userId="S::noroian.r@northeastern.edu::0f5191ee-ffd7-4138-8ba1-e164e95eaf6a" providerId="AD" clId="Web-{AF406602-DA9D-F0B5-2D9B-D9AC380B5EC3}" dt="2025-04-08T01:42:55.787" v="734" actId="20577"/>
          <ac:spMkLst>
            <pc:docMk/>
            <pc:sldMk cId="395941929" sldId="263"/>
            <ac:spMk id="3" creationId="{175B1D8A-3EA2-99DF-D0FB-F5D3A6068563}"/>
          </ac:spMkLst>
        </pc:spChg>
        <pc:spChg chg="add mod">
          <ac:chgData name="Ruben Noroian" userId="S::noroian.r@northeastern.edu::0f5191ee-ffd7-4138-8ba1-e164e95eaf6a" providerId="AD" clId="Web-{AF406602-DA9D-F0B5-2D9B-D9AC380B5EC3}" dt="2025-04-08T01:48:20.018" v="851" actId="20577"/>
          <ac:spMkLst>
            <pc:docMk/>
            <pc:sldMk cId="395941929" sldId="263"/>
            <ac:spMk id="8" creationId="{0CBD0730-9B58-BFD3-F635-970BA03B2987}"/>
          </ac:spMkLst>
        </pc:spChg>
      </pc:sldChg>
      <pc:sldChg chg="addSp delSp modSp">
        <pc:chgData name="Ruben Noroian" userId="S::noroian.r@northeastern.edu::0f5191ee-ffd7-4138-8ba1-e164e95eaf6a" providerId="AD" clId="Web-{AF406602-DA9D-F0B5-2D9B-D9AC380B5EC3}" dt="2025-04-08T01:49:28.130" v="875" actId="20577"/>
        <pc:sldMkLst>
          <pc:docMk/>
          <pc:sldMk cId="3289575448" sldId="264"/>
        </pc:sldMkLst>
        <pc:spChg chg="mod">
          <ac:chgData name="Ruben Noroian" userId="S::noroian.r@northeastern.edu::0f5191ee-ffd7-4138-8ba1-e164e95eaf6a" providerId="AD" clId="Web-{AF406602-DA9D-F0B5-2D9B-D9AC380B5EC3}" dt="2025-04-08T01:18:46.996" v="437" actId="20577"/>
          <ac:spMkLst>
            <pc:docMk/>
            <pc:sldMk cId="3289575448" sldId="264"/>
            <ac:spMk id="2" creationId="{BCF1D555-0E8F-D7A7-7A99-CD441169AF9A}"/>
          </ac:spMkLst>
        </pc:spChg>
        <pc:spChg chg="del">
          <ac:chgData name="Ruben Noroian" userId="S::noroian.r@northeastern.edu::0f5191ee-ffd7-4138-8ba1-e164e95eaf6a" providerId="AD" clId="Web-{AF406602-DA9D-F0B5-2D9B-D9AC380B5EC3}" dt="2025-04-08T01:45:29.277" v="738"/>
          <ac:spMkLst>
            <pc:docMk/>
            <pc:sldMk cId="3289575448" sldId="264"/>
            <ac:spMk id="3" creationId="{25C77CAF-7165-2BC8-7B7F-CBAA47C965DF}"/>
          </ac:spMkLst>
        </pc:spChg>
        <pc:spChg chg="add mod">
          <ac:chgData name="Ruben Noroian" userId="S::noroian.r@northeastern.edu::0f5191ee-ffd7-4138-8ba1-e164e95eaf6a" providerId="AD" clId="Web-{AF406602-DA9D-F0B5-2D9B-D9AC380B5EC3}" dt="2025-04-08T01:49:28.130" v="875" actId="20577"/>
          <ac:spMkLst>
            <pc:docMk/>
            <pc:sldMk cId="3289575448" sldId="264"/>
            <ac:spMk id="8" creationId="{499A1A60-80E1-7320-9E0A-5AD63A8A73B7}"/>
          </ac:spMkLst>
        </pc:spChg>
        <pc:spChg chg="add mod">
          <ac:chgData name="Ruben Noroian" userId="S::noroian.r@northeastern.edu::0f5191ee-ffd7-4138-8ba1-e164e95eaf6a" providerId="AD" clId="Web-{AF406602-DA9D-F0B5-2D9B-D9AC380B5EC3}" dt="2025-04-08T01:48:43.347" v="856" actId="20577"/>
          <ac:spMkLst>
            <pc:docMk/>
            <pc:sldMk cId="3289575448" sldId="264"/>
            <ac:spMk id="10" creationId="{7CB2DD27-24EE-1DDD-3765-552B5D13A59D}"/>
          </ac:spMkLst>
        </pc:spChg>
      </pc:sldChg>
      <pc:sldChg chg="modSp">
        <pc:chgData name="Ruben Noroian" userId="S::noroian.r@northeastern.edu::0f5191ee-ffd7-4138-8ba1-e164e95eaf6a" providerId="AD" clId="Web-{AF406602-DA9D-F0B5-2D9B-D9AC380B5EC3}" dt="2025-04-08T00:56:18.474" v="418" actId="20577"/>
        <pc:sldMkLst>
          <pc:docMk/>
          <pc:sldMk cId="3481522742" sldId="266"/>
        </pc:sldMkLst>
        <pc:spChg chg="mod">
          <ac:chgData name="Ruben Noroian" userId="S::noroian.r@northeastern.edu::0f5191ee-ffd7-4138-8ba1-e164e95eaf6a" providerId="AD" clId="Web-{AF406602-DA9D-F0B5-2D9B-D9AC380B5EC3}" dt="2025-04-08T00:56:18.474" v="418" actId="20577"/>
          <ac:spMkLst>
            <pc:docMk/>
            <pc:sldMk cId="3481522742" sldId="266"/>
            <ac:spMk id="3" creationId="{924675F1-FF0A-2503-69A7-EC2E98D3100E}"/>
          </ac:spMkLst>
        </pc:spChg>
      </pc:sldChg>
      <pc:sldChg chg="modSp">
        <pc:chgData name="Ruben Noroian" userId="S::noroian.r@northeastern.edu::0f5191ee-ffd7-4138-8ba1-e164e95eaf6a" providerId="AD" clId="Web-{AF406602-DA9D-F0B5-2D9B-D9AC380B5EC3}" dt="2025-04-08T00:38:11.213" v="0" actId="20577"/>
        <pc:sldMkLst>
          <pc:docMk/>
          <pc:sldMk cId="200612559" sldId="267"/>
        </pc:sldMkLst>
        <pc:spChg chg="mod">
          <ac:chgData name="Ruben Noroian" userId="S::noroian.r@northeastern.edu::0f5191ee-ffd7-4138-8ba1-e164e95eaf6a" providerId="AD" clId="Web-{AF406602-DA9D-F0B5-2D9B-D9AC380B5EC3}" dt="2025-04-08T00:38:11.213" v="0" actId="20577"/>
          <ac:spMkLst>
            <pc:docMk/>
            <pc:sldMk cId="200612559" sldId="267"/>
            <ac:spMk id="2" creationId="{1DAA1D91-5D63-62D2-DAB0-81F0150CBB4F}"/>
          </ac:spMkLst>
        </pc:spChg>
      </pc:sldChg>
      <pc:sldChg chg="add replId">
        <pc:chgData name="Ruben Noroian" userId="S::noroian.r@northeastern.edu::0f5191ee-ffd7-4138-8ba1-e164e95eaf6a" providerId="AD" clId="Web-{AF406602-DA9D-F0B5-2D9B-D9AC380B5EC3}" dt="2025-04-08T00:38:16.307" v="1"/>
        <pc:sldMkLst>
          <pc:docMk/>
          <pc:sldMk cId="3131888512" sldId="268"/>
        </pc:sldMkLst>
      </pc:sldChg>
      <pc:sldChg chg="addSp delSp modSp add replId">
        <pc:chgData name="Ruben Noroian" userId="S::noroian.r@northeastern.edu::0f5191ee-ffd7-4138-8ba1-e164e95eaf6a" providerId="AD" clId="Web-{AF406602-DA9D-F0B5-2D9B-D9AC380B5EC3}" dt="2025-04-08T02:13:27.624" v="880" actId="20577"/>
        <pc:sldMkLst>
          <pc:docMk/>
          <pc:sldMk cId="3540480766" sldId="269"/>
        </pc:sldMkLst>
        <pc:spChg chg="del">
          <ac:chgData name="Ruben Noroian" userId="S::noroian.r@northeastern.edu::0f5191ee-ffd7-4138-8ba1-e164e95eaf6a" providerId="AD" clId="Web-{AF406602-DA9D-F0B5-2D9B-D9AC380B5EC3}" dt="2025-04-08T01:18:48.590" v="438"/>
          <ac:spMkLst>
            <pc:docMk/>
            <pc:sldMk cId="3540480766" sldId="269"/>
            <ac:spMk id="3" creationId="{61A0A90D-7204-492A-6A4B-48DDD33A1571}"/>
          </ac:spMkLst>
        </pc:spChg>
        <pc:spChg chg="add del mod">
          <ac:chgData name="Ruben Noroian" userId="S::noroian.r@northeastern.edu::0f5191ee-ffd7-4138-8ba1-e164e95eaf6a" providerId="AD" clId="Web-{AF406602-DA9D-F0B5-2D9B-D9AC380B5EC3}" dt="2025-04-08T01:19:49.108" v="444"/>
          <ac:spMkLst>
            <pc:docMk/>
            <pc:sldMk cId="3540480766" sldId="269"/>
            <ac:spMk id="9" creationId="{74722759-3543-F52B-5CDA-1E0753421F0A}"/>
          </ac:spMkLst>
        </pc:spChg>
        <pc:spChg chg="add del mod">
          <ac:chgData name="Ruben Noroian" userId="S::noroian.r@northeastern.edu::0f5191ee-ffd7-4138-8ba1-e164e95eaf6a" providerId="AD" clId="Web-{AF406602-DA9D-F0B5-2D9B-D9AC380B5EC3}" dt="2025-04-08T02:13:27.624" v="880" actId="20577"/>
          <ac:spMkLst>
            <pc:docMk/>
            <pc:sldMk cId="3540480766" sldId="269"/>
            <ac:spMk id="11" creationId="{6DDF5A0A-F768-66ED-2DAC-F8212C13B9B8}"/>
          </ac:spMkLst>
        </pc:spChg>
        <pc:spChg chg="add del mod">
          <ac:chgData name="Ruben Noroian" userId="S::noroian.r@northeastern.edu::0f5191ee-ffd7-4138-8ba1-e164e95eaf6a" providerId="AD" clId="Web-{AF406602-DA9D-F0B5-2D9B-D9AC380B5EC3}" dt="2025-04-08T01:39:01.965" v="583"/>
          <ac:spMkLst>
            <pc:docMk/>
            <pc:sldMk cId="3540480766" sldId="269"/>
            <ac:spMk id="15" creationId="{35E7F091-7A84-BD37-7444-1EF7300A25F7}"/>
          </ac:spMkLst>
        </pc:spChg>
        <pc:spChg chg="add mod">
          <ac:chgData name="Ruben Noroian" userId="S::noroian.r@northeastern.edu::0f5191ee-ffd7-4138-8ba1-e164e95eaf6a" providerId="AD" clId="Web-{AF406602-DA9D-F0B5-2D9B-D9AC380B5EC3}" dt="2025-04-08T01:45:11.511" v="737" actId="20577"/>
          <ac:spMkLst>
            <pc:docMk/>
            <pc:sldMk cId="3540480766" sldId="269"/>
            <ac:spMk id="17" creationId="{FAECFFA7-0C8A-B884-5B12-87DA2251D890}"/>
          </ac:spMkLst>
        </pc:spChg>
        <pc:picChg chg="add del mod ord">
          <ac:chgData name="Ruben Noroian" userId="S::noroian.r@northeastern.edu::0f5191ee-ffd7-4138-8ba1-e164e95eaf6a" providerId="AD" clId="Web-{AF406602-DA9D-F0B5-2D9B-D9AC380B5EC3}" dt="2025-04-08T01:20:04.999" v="452"/>
          <ac:picMkLst>
            <pc:docMk/>
            <pc:sldMk cId="3540480766" sldId="269"/>
            <ac:picMk id="7" creationId="{DB4B2775-0A28-C84D-D750-A0D22D887DB4}"/>
          </ac:picMkLst>
        </pc:picChg>
        <pc:picChg chg="add del mod ord">
          <ac:chgData name="Ruben Noroian" userId="S::noroian.r@northeastern.edu::0f5191ee-ffd7-4138-8ba1-e164e95eaf6a" providerId="AD" clId="Web-{AF406602-DA9D-F0B5-2D9B-D9AC380B5EC3}" dt="2025-04-08T01:20:02.530" v="450"/>
          <ac:picMkLst>
            <pc:docMk/>
            <pc:sldMk cId="3540480766" sldId="269"/>
            <ac:picMk id="12" creationId="{837E4A93-68C7-1C88-03B4-A43D9541A683}"/>
          </ac:picMkLst>
        </pc:picChg>
        <pc:picChg chg="add mod">
          <ac:chgData name="Ruben Noroian" userId="S::noroian.r@northeastern.edu::0f5191ee-ffd7-4138-8ba1-e164e95eaf6a" providerId="AD" clId="Web-{AF406602-DA9D-F0B5-2D9B-D9AC380B5EC3}" dt="2025-04-08T01:28:19.956" v="469" actId="1076"/>
          <ac:picMkLst>
            <pc:docMk/>
            <pc:sldMk cId="3540480766" sldId="269"/>
            <ac:picMk id="13" creationId="{5EF65BF8-F698-EAE9-B60C-61DFA8218240}"/>
          </ac:picMkLst>
        </pc:picChg>
      </pc:sldChg>
    </pc:docChg>
  </pc:docChgLst>
  <pc:docChgLst>
    <pc:chgData name="Ruben Noroian" userId="S::noroian.r@northeastern.edu::0f5191ee-ffd7-4138-8ba1-e164e95eaf6a" providerId="AD" clId="Web-{2AA57BF0-84B7-3FE2-43C9-375AB8A25D44}"/>
    <pc:docChg chg="addSld modSld addMainMaster delMainMaster">
      <pc:chgData name="Ruben Noroian" userId="S::noroian.r@northeastern.edu::0f5191ee-ffd7-4138-8ba1-e164e95eaf6a" providerId="AD" clId="Web-{2AA57BF0-84B7-3FE2-43C9-375AB8A25D44}" dt="2025-04-07T16:22:40.917" v="1179"/>
      <pc:docMkLst>
        <pc:docMk/>
      </pc:docMkLst>
      <pc:sldChg chg="modSp mod modClrScheme chgLayout">
        <pc:chgData name="Ruben Noroian" userId="S::noroian.r@northeastern.edu::0f5191ee-ffd7-4138-8ba1-e164e95eaf6a" providerId="AD" clId="Web-{2AA57BF0-84B7-3FE2-43C9-375AB8A25D44}" dt="2025-04-07T16:14:07.758" v="1147" actId="20577"/>
        <pc:sldMkLst>
          <pc:docMk/>
          <pc:sldMk cId="109857222" sldId="256"/>
        </pc:sldMkLst>
        <pc:spChg chg="mod ord">
          <ac:chgData name="Ruben Noroian" userId="S::noroian.r@northeastern.edu::0f5191ee-ffd7-4138-8ba1-e164e95eaf6a" providerId="AD" clId="Web-{2AA57BF0-84B7-3FE2-43C9-375AB8A25D44}" dt="2025-04-07T16:14:07.758" v="1147" actId="20577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Ruben Noroian" userId="S::noroian.r@northeastern.edu::0f5191ee-ffd7-4138-8ba1-e164e95eaf6a" providerId="AD" clId="Web-{2AA57BF0-84B7-3FE2-43C9-375AB8A25D44}" dt="2025-04-07T15:18:44.139" v="7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Ruben Noroian" userId="S::noroian.r@northeastern.edu::0f5191ee-ffd7-4138-8ba1-e164e95eaf6a" providerId="AD" clId="Web-{2AA57BF0-84B7-3FE2-43C9-375AB8A25D44}" dt="2025-04-07T16:09:07.191" v="935" actId="20577"/>
        <pc:sldMkLst>
          <pc:docMk/>
          <pc:sldMk cId="994327911" sldId="257"/>
        </pc:sldMkLst>
        <pc:spChg chg="mod">
          <ac:chgData name="Ruben Noroian" userId="S::noroian.r@northeastern.edu::0f5191ee-ffd7-4138-8ba1-e164e95eaf6a" providerId="AD" clId="Web-{2AA57BF0-84B7-3FE2-43C9-375AB8A25D44}" dt="2025-04-07T15:19:07.062" v="83" actId="20577"/>
          <ac:spMkLst>
            <pc:docMk/>
            <pc:sldMk cId="994327911" sldId="257"/>
            <ac:spMk id="2" creationId="{56ECF0F8-4FE2-27BF-807F-D217D8828512}"/>
          </ac:spMkLst>
        </pc:spChg>
        <pc:spChg chg="mod">
          <ac:chgData name="Ruben Noroian" userId="S::noroian.r@northeastern.edu::0f5191ee-ffd7-4138-8ba1-e164e95eaf6a" providerId="AD" clId="Web-{2AA57BF0-84B7-3FE2-43C9-375AB8A25D44}" dt="2025-04-07T16:09:07.191" v="935" actId="20577"/>
          <ac:spMkLst>
            <pc:docMk/>
            <pc:sldMk cId="994327911" sldId="257"/>
            <ac:spMk id="3" creationId="{B75E082A-0D51-B0B7-1072-9BDC30B3A687}"/>
          </ac:spMkLst>
        </pc:spChg>
      </pc:sldChg>
      <pc:sldChg chg="modSp new">
        <pc:chgData name="Ruben Noroian" userId="S::noroian.r@northeastern.edu::0f5191ee-ffd7-4138-8ba1-e164e95eaf6a" providerId="AD" clId="Web-{2AA57BF0-84B7-3FE2-43C9-375AB8A25D44}" dt="2025-04-07T15:31:09.570" v="391" actId="20577"/>
        <pc:sldMkLst>
          <pc:docMk/>
          <pc:sldMk cId="138631315" sldId="258"/>
        </pc:sldMkLst>
        <pc:spChg chg="mod">
          <ac:chgData name="Ruben Noroian" userId="S::noroian.r@northeastern.edu::0f5191ee-ffd7-4138-8ba1-e164e95eaf6a" providerId="AD" clId="Web-{2AA57BF0-84B7-3FE2-43C9-375AB8A25D44}" dt="2025-04-07T15:31:09.570" v="391" actId="20577"/>
          <ac:spMkLst>
            <pc:docMk/>
            <pc:sldMk cId="138631315" sldId="258"/>
            <ac:spMk id="3" creationId="{D3F4A1E4-E3FC-56CE-C13B-049CD36798A6}"/>
          </ac:spMkLst>
        </pc:spChg>
      </pc:sldChg>
      <pc:sldChg chg="addSp modSp new">
        <pc:chgData name="Ruben Noroian" userId="S::noroian.r@northeastern.edu::0f5191ee-ffd7-4138-8ba1-e164e95eaf6a" providerId="AD" clId="Web-{2AA57BF0-84B7-3FE2-43C9-375AB8A25D44}" dt="2025-04-07T15:59:00.495" v="688" actId="20577"/>
        <pc:sldMkLst>
          <pc:docMk/>
          <pc:sldMk cId="3527695567" sldId="259"/>
        </pc:sldMkLst>
        <pc:spChg chg="mod">
          <ac:chgData name="Ruben Noroian" userId="S::noroian.r@northeastern.edu::0f5191ee-ffd7-4138-8ba1-e164e95eaf6a" providerId="AD" clId="Web-{2AA57BF0-84B7-3FE2-43C9-375AB8A25D44}" dt="2025-04-07T15:59:00.495" v="688" actId="20577"/>
          <ac:spMkLst>
            <pc:docMk/>
            <pc:sldMk cId="3527695567" sldId="259"/>
            <ac:spMk id="2" creationId="{99A95CF9-02E9-3F43-FC48-3F904761994B}"/>
          </ac:spMkLst>
        </pc:spChg>
        <pc:spChg chg="mod">
          <ac:chgData name="Ruben Noroian" userId="S::noroian.r@northeastern.edu::0f5191ee-ffd7-4138-8ba1-e164e95eaf6a" providerId="AD" clId="Web-{2AA57BF0-84B7-3FE2-43C9-375AB8A25D44}" dt="2025-04-07T15:58:43.040" v="678" actId="20577"/>
          <ac:spMkLst>
            <pc:docMk/>
            <pc:sldMk cId="3527695567" sldId="259"/>
            <ac:spMk id="3" creationId="{674D5F30-89E4-0A93-0C2A-802AE74653CD}"/>
          </ac:spMkLst>
        </pc:spChg>
        <pc:picChg chg="add mod">
          <ac:chgData name="Ruben Noroian" userId="S::noroian.r@northeastern.edu::0f5191ee-ffd7-4138-8ba1-e164e95eaf6a" providerId="AD" clId="Web-{2AA57BF0-84B7-3FE2-43C9-375AB8A25D44}" dt="2025-04-07T15:53:47.505" v="483" actId="1076"/>
          <ac:picMkLst>
            <pc:docMk/>
            <pc:sldMk cId="3527695567" sldId="259"/>
            <ac:picMk id="7" creationId="{31F965CC-FD65-7252-D4C8-4D52C813F05C}"/>
          </ac:picMkLst>
        </pc:picChg>
        <pc:picChg chg="add mod">
          <ac:chgData name="Ruben Noroian" userId="S::noroian.r@northeastern.edu::0f5191ee-ffd7-4138-8ba1-e164e95eaf6a" providerId="AD" clId="Web-{2AA57BF0-84B7-3FE2-43C9-375AB8A25D44}" dt="2025-04-07T15:53:45.161" v="482" actId="14100"/>
          <ac:picMkLst>
            <pc:docMk/>
            <pc:sldMk cId="3527695567" sldId="259"/>
            <ac:picMk id="8" creationId="{C3D83BA0-677D-FEA9-EF85-15578309ABC8}"/>
          </ac:picMkLst>
        </pc:picChg>
      </pc:sldChg>
      <pc:sldChg chg="addSp delSp modSp new">
        <pc:chgData name="Ruben Noroian" userId="S::noroian.r@northeastern.edu::0f5191ee-ffd7-4138-8ba1-e164e95eaf6a" providerId="AD" clId="Web-{2AA57BF0-84B7-3FE2-43C9-375AB8A25D44}" dt="2025-04-07T16:04:00.358" v="812" actId="1076"/>
        <pc:sldMkLst>
          <pc:docMk/>
          <pc:sldMk cId="3167123171" sldId="260"/>
        </pc:sldMkLst>
        <pc:spChg chg="del">
          <ac:chgData name="Ruben Noroian" userId="S::noroian.r@northeastern.edu::0f5191ee-ffd7-4138-8ba1-e164e95eaf6a" providerId="AD" clId="Web-{2AA57BF0-84B7-3FE2-43C9-375AB8A25D44}" dt="2025-04-07T15:59:57.639" v="693"/>
          <ac:spMkLst>
            <pc:docMk/>
            <pc:sldMk cId="3167123171" sldId="260"/>
            <ac:spMk id="2" creationId="{7D3A5E8D-6F3E-3424-B5B1-5758C09F4258}"/>
          </ac:spMkLst>
        </pc:spChg>
        <pc:spChg chg="del">
          <ac:chgData name="Ruben Noroian" userId="S::noroian.r@northeastern.edu::0f5191ee-ffd7-4138-8ba1-e164e95eaf6a" providerId="AD" clId="Web-{2AA57BF0-84B7-3FE2-43C9-375AB8A25D44}" dt="2025-04-07T15:59:46.357" v="689"/>
          <ac:spMkLst>
            <pc:docMk/>
            <pc:sldMk cId="3167123171" sldId="260"/>
            <ac:spMk id="3" creationId="{BE357191-D1AD-ADFA-B700-B7A0D809DDBA}"/>
          </ac:spMkLst>
        </pc:spChg>
        <pc:spChg chg="add mod">
          <ac:chgData name="Ruben Noroian" userId="S::noroian.r@northeastern.edu::0f5191ee-ffd7-4138-8ba1-e164e95eaf6a" providerId="AD" clId="Web-{2AA57BF0-84B7-3FE2-43C9-375AB8A25D44}" dt="2025-04-07T16:04:00.358" v="812" actId="1076"/>
          <ac:spMkLst>
            <pc:docMk/>
            <pc:sldMk cId="3167123171" sldId="260"/>
            <ac:spMk id="8" creationId="{EE1A50FA-2BF1-956A-ACDA-4379975B8B34}"/>
          </ac:spMkLst>
        </pc:spChg>
        <pc:picChg chg="add mod ord">
          <ac:chgData name="Ruben Noroian" userId="S::noroian.r@northeastern.edu::0f5191ee-ffd7-4138-8ba1-e164e95eaf6a" providerId="AD" clId="Web-{2AA57BF0-84B7-3FE2-43C9-375AB8A25D44}" dt="2025-04-07T16:03:48.295" v="807" actId="1076"/>
          <ac:picMkLst>
            <pc:docMk/>
            <pc:sldMk cId="3167123171" sldId="260"/>
            <ac:picMk id="7" creationId="{40A377B0-64C8-96BF-7F20-8262D952D72D}"/>
          </ac:picMkLst>
        </pc:picChg>
      </pc:sldChg>
      <pc:sldChg chg="modSp new">
        <pc:chgData name="Ruben Noroian" userId="S::noroian.r@northeastern.edu::0f5191ee-ffd7-4138-8ba1-e164e95eaf6a" providerId="AD" clId="Web-{2AA57BF0-84B7-3FE2-43C9-375AB8A25D44}" dt="2025-04-07T16:13:23.739" v="1126" actId="20577"/>
        <pc:sldMkLst>
          <pc:docMk/>
          <pc:sldMk cId="2811946443" sldId="261"/>
        </pc:sldMkLst>
        <pc:spChg chg="mod">
          <ac:chgData name="Ruben Noroian" userId="S::noroian.r@northeastern.edu::0f5191ee-ffd7-4138-8ba1-e164e95eaf6a" providerId="AD" clId="Web-{2AA57BF0-84B7-3FE2-43C9-375AB8A25D44}" dt="2025-04-07T16:00:41.189" v="717" actId="20577"/>
          <ac:spMkLst>
            <pc:docMk/>
            <pc:sldMk cId="2811946443" sldId="261"/>
            <ac:spMk id="2" creationId="{06ACA3BC-7F30-4487-87FF-59A891E60D93}"/>
          </ac:spMkLst>
        </pc:spChg>
        <pc:spChg chg="mod">
          <ac:chgData name="Ruben Noroian" userId="S::noroian.r@northeastern.edu::0f5191ee-ffd7-4138-8ba1-e164e95eaf6a" providerId="AD" clId="Web-{2AA57BF0-84B7-3FE2-43C9-375AB8A25D44}" dt="2025-04-07T16:13:23.739" v="1126" actId="20577"/>
          <ac:spMkLst>
            <pc:docMk/>
            <pc:sldMk cId="2811946443" sldId="261"/>
            <ac:spMk id="3" creationId="{3665A484-828F-058E-92C1-299CFCCD3CBC}"/>
          </ac:spMkLst>
        </pc:spChg>
      </pc:sldChg>
      <pc:sldChg chg="modSp new">
        <pc:chgData name="Ruben Noroian" userId="S::noroian.r@northeastern.edu::0f5191ee-ffd7-4138-8ba1-e164e95eaf6a" providerId="AD" clId="Web-{2AA57BF0-84B7-3FE2-43C9-375AB8A25D44}" dt="2025-04-07T16:21:52.585" v="1155" actId="20577"/>
        <pc:sldMkLst>
          <pc:docMk/>
          <pc:sldMk cId="255707653" sldId="262"/>
        </pc:sldMkLst>
        <pc:spChg chg="mod">
          <ac:chgData name="Ruben Noroian" userId="S::noroian.r@northeastern.edu::0f5191ee-ffd7-4138-8ba1-e164e95eaf6a" providerId="AD" clId="Web-{2AA57BF0-84B7-3FE2-43C9-375AB8A25D44}" dt="2025-04-07T16:21:52.585" v="1155" actId="20577"/>
          <ac:spMkLst>
            <pc:docMk/>
            <pc:sldMk cId="255707653" sldId="262"/>
            <ac:spMk id="2" creationId="{B99F7BAA-E67D-5095-4E34-11E234F26FB1}"/>
          </ac:spMkLst>
        </pc:spChg>
      </pc:sldChg>
      <pc:sldChg chg="modSp new">
        <pc:chgData name="Ruben Noroian" userId="S::noroian.r@northeastern.edu::0f5191ee-ffd7-4138-8ba1-e164e95eaf6a" providerId="AD" clId="Web-{2AA57BF0-84B7-3FE2-43C9-375AB8A25D44}" dt="2025-04-07T16:22:00.992" v="1161" actId="20577"/>
        <pc:sldMkLst>
          <pc:docMk/>
          <pc:sldMk cId="395941929" sldId="263"/>
        </pc:sldMkLst>
        <pc:spChg chg="mod">
          <ac:chgData name="Ruben Noroian" userId="S::noroian.r@northeastern.edu::0f5191ee-ffd7-4138-8ba1-e164e95eaf6a" providerId="AD" clId="Web-{2AA57BF0-84B7-3FE2-43C9-375AB8A25D44}" dt="2025-04-07T16:22:00.992" v="1161" actId="20577"/>
          <ac:spMkLst>
            <pc:docMk/>
            <pc:sldMk cId="395941929" sldId="263"/>
            <ac:spMk id="2" creationId="{77C5C77D-3975-2C10-233D-8B32A8085DA6}"/>
          </ac:spMkLst>
        </pc:spChg>
      </pc:sldChg>
      <pc:sldChg chg="modSp new">
        <pc:chgData name="Ruben Noroian" userId="S::noroian.r@northeastern.edu::0f5191ee-ffd7-4138-8ba1-e164e95eaf6a" providerId="AD" clId="Web-{2AA57BF0-84B7-3FE2-43C9-375AB8A25D44}" dt="2025-04-07T16:22:07.399" v="1164" actId="20577"/>
        <pc:sldMkLst>
          <pc:docMk/>
          <pc:sldMk cId="3289575448" sldId="264"/>
        </pc:sldMkLst>
        <pc:spChg chg="mod">
          <ac:chgData name="Ruben Noroian" userId="S::noroian.r@northeastern.edu::0f5191ee-ffd7-4138-8ba1-e164e95eaf6a" providerId="AD" clId="Web-{2AA57BF0-84B7-3FE2-43C9-375AB8A25D44}" dt="2025-04-07T16:22:07.399" v="1164" actId="20577"/>
          <ac:spMkLst>
            <pc:docMk/>
            <pc:sldMk cId="3289575448" sldId="264"/>
            <ac:spMk id="2" creationId="{BCF1D555-0E8F-D7A7-7A99-CD441169AF9A}"/>
          </ac:spMkLst>
        </pc:spChg>
      </pc:sldChg>
      <pc:sldChg chg="modSp new">
        <pc:chgData name="Ruben Noroian" userId="S::noroian.r@northeastern.edu::0f5191ee-ffd7-4138-8ba1-e164e95eaf6a" providerId="AD" clId="Web-{2AA57BF0-84B7-3FE2-43C9-375AB8A25D44}" dt="2025-04-07T16:22:12.337" v="1166" actId="20577"/>
        <pc:sldMkLst>
          <pc:docMk/>
          <pc:sldMk cId="3499667751" sldId="265"/>
        </pc:sldMkLst>
        <pc:spChg chg="mod">
          <ac:chgData name="Ruben Noroian" userId="S::noroian.r@northeastern.edu::0f5191ee-ffd7-4138-8ba1-e164e95eaf6a" providerId="AD" clId="Web-{2AA57BF0-84B7-3FE2-43C9-375AB8A25D44}" dt="2025-04-07T16:22:12.337" v="1166" actId="20577"/>
          <ac:spMkLst>
            <pc:docMk/>
            <pc:sldMk cId="3499667751" sldId="265"/>
            <ac:spMk id="2" creationId="{0079E055-980B-2546-F310-54C687DDF8C2}"/>
          </ac:spMkLst>
        </pc:spChg>
      </pc:sldChg>
      <pc:sldChg chg="modSp new">
        <pc:chgData name="Ruben Noroian" userId="S::noroian.r@northeastern.edu::0f5191ee-ffd7-4138-8ba1-e164e95eaf6a" providerId="AD" clId="Web-{2AA57BF0-84B7-3FE2-43C9-375AB8A25D44}" dt="2025-04-07T16:22:22.900" v="1178" actId="20577"/>
        <pc:sldMkLst>
          <pc:docMk/>
          <pc:sldMk cId="3481522742" sldId="266"/>
        </pc:sldMkLst>
        <pc:spChg chg="mod">
          <ac:chgData name="Ruben Noroian" userId="S::noroian.r@northeastern.edu::0f5191ee-ffd7-4138-8ba1-e164e95eaf6a" providerId="AD" clId="Web-{2AA57BF0-84B7-3FE2-43C9-375AB8A25D44}" dt="2025-04-07T16:22:22.900" v="1178" actId="20577"/>
          <ac:spMkLst>
            <pc:docMk/>
            <pc:sldMk cId="3481522742" sldId="266"/>
            <ac:spMk id="2" creationId="{B10AF247-CE3C-70F3-1259-D470E523131B}"/>
          </ac:spMkLst>
        </pc:spChg>
      </pc:sldChg>
      <pc:sldChg chg="new">
        <pc:chgData name="Ruben Noroian" userId="S::noroian.r@northeastern.edu::0f5191ee-ffd7-4138-8ba1-e164e95eaf6a" providerId="AD" clId="Web-{2AA57BF0-84B7-3FE2-43C9-375AB8A25D44}" dt="2025-04-07T16:22:40.917" v="1179"/>
        <pc:sldMkLst>
          <pc:docMk/>
          <pc:sldMk cId="200612559" sldId="267"/>
        </pc:sldMkLst>
      </pc:sldChg>
      <pc:sldMasterChg chg="del delSldLayout">
        <pc:chgData name="Ruben Noroian" userId="S::noroian.r@northeastern.edu::0f5191ee-ffd7-4138-8ba1-e164e95eaf6a" providerId="AD" clId="Web-{2AA57BF0-84B7-3FE2-43C9-375AB8A25D44}" dt="2025-04-07T15:17:59.403" v="67"/>
        <pc:sldMasterMkLst>
          <pc:docMk/>
          <pc:sldMasterMk cId="2460954070" sldId="2147483660"/>
        </pc:sldMasterMkLst>
        <pc:sldLayoutChg chg="del">
          <pc:chgData name="Ruben Noroian" userId="S::noroian.r@northeastern.edu::0f5191ee-ffd7-4138-8ba1-e164e95eaf6a" providerId="AD" clId="Web-{2AA57BF0-84B7-3FE2-43C9-375AB8A25D44}" dt="2025-04-07T15:17:59.403" v="67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Ruben Noroian" userId="S::noroian.r@northeastern.edu::0f5191ee-ffd7-4138-8ba1-e164e95eaf6a" providerId="AD" clId="Web-{2AA57BF0-84B7-3FE2-43C9-375AB8A25D44}" dt="2025-04-07T15:17:59.403" v="67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Ruben Noroian" userId="S::noroian.r@northeastern.edu::0f5191ee-ffd7-4138-8ba1-e164e95eaf6a" providerId="AD" clId="Web-{2AA57BF0-84B7-3FE2-43C9-375AB8A25D44}" dt="2025-04-07T15:17:59.403" v="67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Ruben Noroian" userId="S::noroian.r@northeastern.edu::0f5191ee-ffd7-4138-8ba1-e164e95eaf6a" providerId="AD" clId="Web-{2AA57BF0-84B7-3FE2-43C9-375AB8A25D44}" dt="2025-04-07T15:17:59.403" v="67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Ruben Noroian" userId="S::noroian.r@northeastern.edu::0f5191ee-ffd7-4138-8ba1-e164e95eaf6a" providerId="AD" clId="Web-{2AA57BF0-84B7-3FE2-43C9-375AB8A25D44}" dt="2025-04-07T15:17:59.403" v="67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Ruben Noroian" userId="S::noroian.r@northeastern.edu::0f5191ee-ffd7-4138-8ba1-e164e95eaf6a" providerId="AD" clId="Web-{2AA57BF0-84B7-3FE2-43C9-375AB8A25D44}" dt="2025-04-07T15:17:59.403" v="67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Ruben Noroian" userId="S::noroian.r@northeastern.edu::0f5191ee-ffd7-4138-8ba1-e164e95eaf6a" providerId="AD" clId="Web-{2AA57BF0-84B7-3FE2-43C9-375AB8A25D44}" dt="2025-04-07T15:17:59.403" v="67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Ruben Noroian" userId="S::noroian.r@northeastern.edu::0f5191ee-ffd7-4138-8ba1-e164e95eaf6a" providerId="AD" clId="Web-{2AA57BF0-84B7-3FE2-43C9-375AB8A25D44}" dt="2025-04-07T15:17:59.403" v="67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Ruben Noroian" userId="S::noroian.r@northeastern.edu::0f5191ee-ffd7-4138-8ba1-e164e95eaf6a" providerId="AD" clId="Web-{2AA57BF0-84B7-3FE2-43C9-375AB8A25D44}" dt="2025-04-07T15:17:59.403" v="67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Ruben Noroian" userId="S::noroian.r@northeastern.edu::0f5191ee-ffd7-4138-8ba1-e164e95eaf6a" providerId="AD" clId="Web-{2AA57BF0-84B7-3FE2-43C9-375AB8A25D44}" dt="2025-04-07T15:17:59.403" v="67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Ruben Noroian" userId="S::noroian.r@northeastern.edu::0f5191ee-ffd7-4138-8ba1-e164e95eaf6a" providerId="AD" clId="Web-{2AA57BF0-84B7-3FE2-43C9-375AB8A25D44}" dt="2025-04-07T15:17:59.403" v="67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Ruben Noroian" userId="S::noroian.r@northeastern.edu::0f5191ee-ffd7-4138-8ba1-e164e95eaf6a" providerId="AD" clId="Web-{2AA57BF0-84B7-3FE2-43C9-375AB8A25D44}" dt="2025-04-07T15:18:44.139" v="77"/>
        <pc:sldMasterMkLst>
          <pc:docMk/>
          <pc:sldMasterMk cId="1056774655" sldId="2147483672"/>
        </pc:sldMasterMkLst>
        <pc:sldLayoutChg chg="add del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056774655" sldId="2147483672"/>
            <pc:sldLayoutMk cId="3907780832" sldId="2147483673"/>
          </pc:sldLayoutMkLst>
        </pc:sldLayoutChg>
        <pc:sldLayoutChg chg="add del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056774655" sldId="2147483672"/>
            <pc:sldLayoutMk cId="2559366453" sldId="2147483674"/>
          </pc:sldLayoutMkLst>
        </pc:sldLayoutChg>
        <pc:sldLayoutChg chg="add del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056774655" sldId="2147483672"/>
            <pc:sldLayoutMk cId="3301523651" sldId="2147483675"/>
          </pc:sldLayoutMkLst>
        </pc:sldLayoutChg>
        <pc:sldLayoutChg chg="add del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056774655" sldId="2147483672"/>
            <pc:sldLayoutMk cId="2010188323" sldId="2147483676"/>
          </pc:sldLayoutMkLst>
        </pc:sldLayoutChg>
        <pc:sldLayoutChg chg="add del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056774655" sldId="2147483672"/>
            <pc:sldLayoutMk cId="450232493" sldId="2147483677"/>
          </pc:sldLayoutMkLst>
        </pc:sldLayoutChg>
        <pc:sldLayoutChg chg="add del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056774655" sldId="2147483672"/>
            <pc:sldLayoutMk cId="291388811" sldId="2147483678"/>
          </pc:sldLayoutMkLst>
        </pc:sldLayoutChg>
        <pc:sldLayoutChg chg="add del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056774655" sldId="2147483672"/>
            <pc:sldLayoutMk cId="2401763373" sldId="2147483679"/>
          </pc:sldLayoutMkLst>
        </pc:sldLayoutChg>
        <pc:sldLayoutChg chg="add del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056774655" sldId="2147483672"/>
            <pc:sldLayoutMk cId="1059726137" sldId="2147483680"/>
          </pc:sldLayoutMkLst>
        </pc:sldLayoutChg>
        <pc:sldLayoutChg chg="add del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056774655" sldId="2147483672"/>
            <pc:sldLayoutMk cId="1228510486" sldId="2147483681"/>
          </pc:sldLayoutMkLst>
        </pc:sldLayoutChg>
        <pc:sldLayoutChg chg="add del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056774655" sldId="2147483672"/>
            <pc:sldLayoutMk cId="986092306" sldId="2147483682"/>
          </pc:sldLayoutMkLst>
        </pc:sldLayoutChg>
        <pc:sldLayoutChg chg="add del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056774655" sldId="2147483672"/>
            <pc:sldLayoutMk cId="3474310754" sldId="2147483683"/>
          </pc:sldLayoutMkLst>
        </pc:sldLayoutChg>
      </pc:sldMasterChg>
      <pc:sldMasterChg chg="add addSldLayout modSldLayout">
        <pc:chgData name="Ruben Noroian" userId="S::noroian.r@northeastern.edu::0f5191ee-ffd7-4138-8ba1-e164e95eaf6a" providerId="AD" clId="Web-{2AA57BF0-84B7-3FE2-43C9-375AB8A25D44}" dt="2025-04-07T15:18:44.139" v="77"/>
        <pc:sldMasterMkLst>
          <pc:docMk/>
          <pc:sldMasterMk cId="1427982127" sldId="2147483684"/>
        </pc:sldMasterMkLst>
        <pc:sldLayoutChg chg="add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427982127" sldId="2147483684"/>
            <pc:sldLayoutMk cId="16996108" sldId="2147483685"/>
          </pc:sldLayoutMkLst>
        </pc:sldLayoutChg>
        <pc:sldLayoutChg chg="add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427982127" sldId="2147483684"/>
            <pc:sldLayoutMk cId="1371351568" sldId="2147483686"/>
          </pc:sldLayoutMkLst>
        </pc:sldLayoutChg>
        <pc:sldLayoutChg chg="add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427982127" sldId="2147483684"/>
            <pc:sldLayoutMk cId="4137020357" sldId="2147483687"/>
          </pc:sldLayoutMkLst>
        </pc:sldLayoutChg>
        <pc:sldLayoutChg chg="add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427982127" sldId="2147483684"/>
            <pc:sldLayoutMk cId="1087432238" sldId="2147483688"/>
          </pc:sldLayoutMkLst>
        </pc:sldLayoutChg>
        <pc:sldLayoutChg chg="add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427982127" sldId="2147483684"/>
            <pc:sldLayoutMk cId="2496258467" sldId="2147483689"/>
          </pc:sldLayoutMkLst>
        </pc:sldLayoutChg>
        <pc:sldLayoutChg chg="add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427982127" sldId="2147483684"/>
            <pc:sldLayoutMk cId="1971509877" sldId="2147483690"/>
          </pc:sldLayoutMkLst>
        </pc:sldLayoutChg>
        <pc:sldLayoutChg chg="add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427982127" sldId="2147483684"/>
            <pc:sldLayoutMk cId="1764319897" sldId="2147483691"/>
          </pc:sldLayoutMkLst>
        </pc:sldLayoutChg>
        <pc:sldLayoutChg chg="add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427982127" sldId="2147483684"/>
            <pc:sldLayoutMk cId="3323480297" sldId="2147483692"/>
          </pc:sldLayoutMkLst>
        </pc:sldLayoutChg>
        <pc:sldLayoutChg chg="add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427982127" sldId="2147483684"/>
            <pc:sldLayoutMk cId="3751116020" sldId="2147483693"/>
          </pc:sldLayoutMkLst>
        </pc:sldLayoutChg>
        <pc:sldLayoutChg chg="add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427982127" sldId="2147483684"/>
            <pc:sldLayoutMk cId="1064298540" sldId="2147483694"/>
          </pc:sldLayoutMkLst>
        </pc:sldLayoutChg>
        <pc:sldLayoutChg chg="add mod replId">
          <pc:chgData name="Ruben Noroian" userId="S::noroian.r@northeastern.edu::0f5191ee-ffd7-4138-8ba1-e164e95eaf6a" providerId="AD" clId="Web-{2AA57BF0-84B7-3FE2-43C9-375AB8A25D44}" dt="2025-04-07T15:18:44.139" v="77"/>
          <pc:sldLayoutMkLst>
            <pc:docMk/>
            <pc:sldMasterMk cId="1427982127" sldId="2147483684"/>
            <pc:sldLayoutMk cId="683804613" sldId="2147483695"/>
          </pc:sldLayoutMkLst>
        </pc:sldLayoutChg>
      </pc:sldMasterChg>
    </pc:docChg>
  </pc:docChgLst>
</pc:chgInfo>
</file>

<file path=ppt/media/image1.jpeg>
</file>

<file path=ppt/media/image2.png>
</file>

<file path=ppt/media/image3.gif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965A7A7B-B71A-428D-833F-0F3507A6DB13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996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298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04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5CF65307-640F-4AE7-B0BE-50C709AD86C5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351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020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202278E8-5F4B-47D5-A617-8CCDF75D6A33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43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16AAFA52-7A21-407F-8339-40DF182D746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258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509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319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6483A1-31A8-47A2-AB0A-53A7803D5EBF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480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D8810B9-2C7C-4CAF-99E2-617AE20BA331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116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82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44_zbEwz_w?feature=oembe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77759"/>
            <a:ext cx="9144000" cy="2387600"/>
          </a:xfrm>
        </p:spPr>
        <p:txBody>
          <a:bodyPr>
            <a:noAutofit/>
          </a:bodyPr>
          <a:lstStyle/>
          <a:p>
            <a:r>
              <a:rPr lang="en-US" sz="4800" dirty="0">
                <a:latin typeface="Aptos Display"/>
              </a:rPr>
              <a:t>Performance Analysis of Reinforcement Learning for Robot Tasks with GPU Acceleration </a:t>
            </a:r>
            <a:r>
              <a:rPr lang="en-US" sz="4400" dirty="0">
                <a:latin typeface="Aptos Display"/>
              </a:rPr>
              <a:t>NVIDIA</a:t>
            </a:r>
            <a:r>
              <a:rPr lang="en-US" sz="4800" dirty="0">
                <a:latin typeface="Aptos Display"/>
              </a:rPr>
              <a:t> Isaac Lab 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6274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Ruben Noroian</a:t>
            </a:r>
          </a:p>
          <a:p>
            <a:r>
              <a:rPr lang="en-US" dirty="0"/>
              <a:t>EECE5640 Final Project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1D555-0E8F-D7A7-7A99-CD441169A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2: Weak Scaling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D2ED8-E7CF-8D63-5F03-A358B358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C6C88-DF48-41ED-B8B9-B4D28758E1E7}" type="datetime1"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2EAE4-3F6E-06AB-478F-17C83F85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4CD4C-CE9C-8523-B324-3C235D5B1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10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99A1A60-80E1-7320-9E0A-5AD63A8A7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467" y="2045172"/>
            <a:ext cx="4356188" cy="369417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Constants: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Task: Isaac-Ant-v0, Moving towards a direction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RL Framework: </a:t>
            </a:r>
            <a:r>
              <a:rPr lang="en-US" dirty="0" err="1"/>
              <a:t>rl_games</a:t>
            </a:r>
            <a:endParaRPr lang="en-US"/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Acceleration with </a:t>
            </a:r>
            <a:r>
              <a:rPr lang="en-US" dirty="0" err="1"/>
              <a:t>PyTorch</a:t>
            </a:r>
            <a:r>
              <a:rPr lang="en-US" dirty="0"/>
              <a:t> Distributed NCCL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CPU: Intel Xeon Gold, 72 cores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GPU: L40</a:t>
            </a:r>
          </a:p>
          <a:p>
            <a:pPr lvl="2">
              <a:buFont typeface="Wingdings" panose="020B0604020202020204" pitchFamily="34" charset="0"/>
              <a:buChar char="§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CB2DD27-24EE-1DDD-3765-552B5D13A59D}"/>
              </a:ext>
            </a:extLst>
          </p:cNvPr>
          <p:cNvSpPr txBox="1">
            <a:spLocks/>
          </p:cNvSpPr>
          <p:nvPr/>
        </p:nvSpPr>
        <p:spPr>
          <a:xfrm>
            <a:off x="5253814" y="2044270"/>
            <a:ext cx="5794519" cy="369417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I.V: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# of GPUs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# of Environments</a:t>
            </a:r>
          </a:p>
          <a:p>
            <a:endParaRPr lang="en-US" dirty="0"/>
          </a:p>
          <a:p>
            <a:r>
              <a:rPr lang="en-US" sz="2400" dirty="0"/>
              <a:t>D.V: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2100" dirty="0"/>
              <a:t>Performance Metrics: </a:t>
            </a:r>
          </a:p>
          <a:p>
            <a:pPr lvl="2">
              <a:buFont typeface="Wingdings,Sans-Serif" panose="020B0604020202020204" pitchFamily="34" charset="0"/>
              <a:buChar char="§"/>
            </a:pPr>
            <a:r>
              <a:rPr lang="en-US" sz="1900" dirty="0"/>
              <a:t>FPS Step- policy's decision-making speed</a:t>
            </a:r>
          </a:p>
          <a:p>
            <a:pPr lvl="2">
              <a:buFont typeface="Wingdings,Sans-Serif" panose="020B0604020202020204" pitchFamily="34" charset="0"/>
              <a:buChar char="§"/>
            </a:pPr>
            <a:r>
              <a:rPr lang="en-US" sz="1900" dirty="0"/>
              <a:t>Environment Step– complete state, action, new state </a:t>
            </a:r>
          </a:p>
          <a:p>
            <a:pPr lvl="2">
              <a:buFont typeface="Wingdings,Sans-Serif" panose="020B0604020202020204" pitchFamily="34" charset="0"/>
              <a:buChar char="§"/>
            </a:pPr>
            <a:r>
              <a:rPr lang="en-US" sz="1900" dirty="0"/>
              <a:t>FPS Total- cost of all systems</a:t>
            </a:r>
          </a:p>
          <a:p>
            <a:pPr lvl="2">
              <a:buFont typeface="Wingdings,Sans-Serif" panose="020B0604020202020204" pitchFamily="34" charset="0"/>
              <a:buChar char="§"/>
            </a:pPr>
            <a:r>
              <a:rPr lang="en-US" sz="1900" dirty="0"/>
              <a:t>Time per Epoch </a:t>
            </a:r>
          </a:p>
          <a:p>
            <a:pPr lvl="2">
              <a:buFont typeface="Wingdings" panose="020B0604020202020204" pitchFamily="34" charset="0"/>
              <a:buChar char="§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575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5CEB80-B92A-A5C9-0722-08787D3ED0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F223F-B7A1-BA40-2372-E8F9DE76E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2C7B3FC-12D8-7E92-DA61-94045AD2EF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28546" y="-1858"/>
            <a:ext cx="7552442" cy="503079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A7167-4244-E19A-9F6E-EDD7A6C6D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CE521-3249-4245-9EB3-345D59574AE4}" type="datetime1"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65CD7-CA66-DDF5-2757-ECF99FCDB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978AF-AD16-509C-C9A8-A38E86EC3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11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E0030FB-A691-5E34-A68B-745074A4BE07}"/>
              </a:ext>
            </a:extLst>
          </p:cNvPr>
          <p:cNvSpPr txBox="1">
            <a:spLocks/>
          </p:cNvSpPr>
          <p:nvPr/>
        </p:nvSpPr>
        <p:spPr>
          <a:xfrm>
            <a:off x="556467" y="2045172"/>
            <a:ext cx="4356188" cy="369417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Plan on using Nvidia Nsight for better analysis</a:t>
            </a:r>
          </a:p>
          <a:p>
            <a:r>
              <a:rPr lang="en-US" dirty="0"/>
              <a:t>Good scaling performance on L40 GPUs up to 8 GPUs for complex task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CPU bottlenecks during environment rollouts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NCCL communication overhead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888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E055-980B-2546-F310-54C687DDF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24450"/>
            <a:ext cx="10168128" cy="1179576"/>
          </a:xfrm>
        </p:spPr>
        <p:txBody>
          <a:bodyPr>
            <a:normAutofit fontScale="90000"/>
          </a:bodyPr>
          <a:lstStyle/>
          <a:p>
            <a:r>
              <a:rPr lang="en-US" dirty="0"/>
              <a:t>Experiment 3 (In Progress): Comparing Different GPUs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5C376-C1B6-0EAB-E7EF-3F983BF83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139357"/>
            <a:ext cx="10168128" cy="369417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In Progress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Writing a bash script for training deployment with Nvidia Nsight profiling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Assessing the value of different cores on training of a specific task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RT Cores (required for Isaac Sim)</a:t>
            </a:r>
          </a:p>
          <a:p>
            <a:pPr lvl="3"/>
            <a:r>
              <a:rPr lang="en-US" dirty="0"/>
              <a:t>Ray-tracing for simulation, including LiDAR sensors, and useful for RTX-rendered environments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Tensor Cores</a:t>
            </a:r>
          </a:p>
          <a:p>
            <a:pPr lvl="3"/>
            <a:r>
              <a:rPr lang="en-US" dirty="0"/>
              <a:t>Neural network inference/training for the policy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CUDA cores</a:t>
            </a:r>
          </a:p>
          <a:p>
            <a:pPr lvl="3"/>
            <a:r>
              <a:rPr lang="en-US" dirty="0"/>
              <a:t>General purpose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marL="1371600" lvl="3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FCEAD-2127-E7FC-E034-41528094A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4C649-06CA-41B0-825F-FFE8E55D16FC}" type="datetime1"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9AEE4-644C-039F-6646-087066BBD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E953C-484B-4F29-CA2B-44790B0CA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667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AF247-CE3C-70F3-1259-D470E5231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Outcomes &amp;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675F1-FF0A-2503-69A7-EC2E98D31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6711" y="2211929"/>
            <a:ext cx="10168128" cy="3694176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/>
              <a:t>Very beneficial learning experience for an important technology and how HPC applies to it</a:t>
            </a:r>
          </a:p>
          <a:p>
            <a:r>
              <a:rPr lang="en-US" dirty="0"/>
              <a:t>Worked through several different errors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Initial Installation since Isaac Sim steps use a GUI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Some tasks require RTX-support for PhysX, others don't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Not all frameworks greatly benefit from GPU acceleration</a:t>
            </a:r>
          </a:p>
          <a:p>
            <a:r>
              <a:rPr lang="en-US"/>
              <a:t>Without previous RL understanding, it was difficult to </a:t>
            </a:r>
            <a:r>
              <a:rPr lang="en-US" dirty="0"/>
              <a:t>understand how to interpret certain results</a:t>
            </a:r>
            <a:endParaRPr lang="en-US"/>
          </a:p>
          <a:p>
            <a:r>
              <a:rPr lang="en-US" dirty="0"/>
              <a:t>Benchmarking scripts were provided but wasn't as well document or easy to use</a:t>
            </a:r>
          </a:p>
          <a:p>
            <a:r>
              <a:rPr lang="en-US" dirty="0"/>
              <a:t>Understanding differences in efficiency between tasks requires better detail about how it works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AE70C-CBF8-346C-2E57-58A400705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76654-6C86-4941-A505-343C15ADAC6A}" type="datetime1"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89D31-4B8C-E8E4-C2F4-C5349EF3E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4A5B2-60DC-B351-28EA-1CF69FC04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522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CF0F8-4FE2-27BF-807F-D217D8828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E082A-0D51-B0B7-1072-9BDC30B3A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I am involved in robotics research, lab members are introducing RL training into legged locomotion control</a:t>
            </a:r>
          </a:p>
          <a:p>
            <a:r>
              <a:rPr lang="en-US" sz="2400" dirty="0"/>
              <a:t>RL is emerging as a valuable method to enable autonomy, with Boston Dynamics, Google DeepMind are among companies leading R&amp;D efforts</a:t>
            </a:r>
          </a:p>
          <a:p>
            <a:r>
              <a:rPr lang="en-US" sz="2400" dirty="0"/>
              <a:t>Training for complex tasks can be time consuming and wasteful, efficiency is important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0657F-A970-7D67-293C-6ABE96B77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BF76E-3BAA-414C-822C-03F34E648F29}" type="datetime1"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E74D4-DC96-C6CF-A6BD-DF91548E8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44123-0639-9D0E-527F-BF1902FD1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327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EDB2C-6BC1-FF91-AFAE-21CC4B465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4A1E4-E3FC-56CE-C13B-049CD3679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https://www.youtube.com/watch?v=I44_zbEwz_w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662D7-5B45-2A56-3F08-72AA014FB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387C-C4B9-4ECF-9C7D-CA7F80A49292}" type="datetime1"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51FE1-B4DA-AB18-D025-AC3F557C0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53157-3F8A-EAA1-6D8A-1509F15A6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3</a:t>
            </a:fld>
            <a:endParaRPr lang="en-US" dirty="0"/>
          </a:p>
        </p:txBody>
      </p:sp>
      <p:pic>
        <p:nvPicPr>
          <p:cNvPr id="7" name="Online Media 6" title="Walk, Run, Crawl, RL Fun | Boston Dynamics | Atlas">
            <a:hlinkClick r:id="" action="ppaction://media"/>
            <a:extLst>
              <a:ext uri="{FF2B5EF4-FFF2-40B4-BE49-F238E27FC236}">
                <a16:creationId xmlns:a16="http://schemas.microsoft.com/office/drawing/2014/main" id="{AC6F1D4A-B913-7A27-8132-01B618B77C4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115234" y="549902"/>
            <a:ext cx="10171820" cy="576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31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95CF9-02E9-3F43-FC48-3F9047619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Isaac Lab &amp; NVIDIA's Platforms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D5F30-89E4-0A93-0C2A-802AE7465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994" y="2033961"/>
            <a:ext cx="5225426" cy="369417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/>
              <a:t>Isaac Lab is built on Isaac Sim and Omniverse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Omniverse is a simulation platform for 3D "digital twins"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Isaac Sim is a physics-based simulation (RTX) toolkit for modeling robots 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Isaac Lab is a framework for workflow simplification with RL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Support several RL frameworks, algorithms, and provides training examples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AB30E-2DB9-0A46-F8E2-C8FBD01D8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1B861-7793-4447-AB8A-231D56F37331}" type="datetime1">
              <a:t>4/13/2025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FA6A4-9FC4-2B88-4FC1-D792AA87D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4</a:t>
            </a:fld>
            <a:endParaRPr lang="en-US" dirty="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1F965CC-FD65-7252-D4C8-4D52C813F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356" y="1506731"/>
            <a:ext cx="5961010" cy="2516787"/>
          </a:xfrm>
          <a:prstGeom prst="rect">
            <a:avLst/>
          </a:prstGeom>
        </p:spPr>
      </p:pic>
      <p:pic>
        <p:nvPicPr>
          <p:cNvPr id="8" name="Picture 7" descr="GitHub - isaac-sim/OmniIsaacGymEnvs: Reinforcement Learning Environments  for Omniverse Isaac Gym">
            <a:extLst>
              <a:ext uri="{FF2B5EF4-FFF2-40B4-BE49-F238E27FC236}">
                <a16:creationId xmlns:a16="http://schemas.microsoft.com/office/drawing/2014/main" id="{C3D83BA0-677D-FEA9-EF85-15578309A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116" y="4020913"/>
            <a:ext cx="5111577" cy="270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695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diagram of a diagram&#10;&#10;AI-generated content may be incorrect.">
            <a:extLst>
              <a:ext uri="{FF2B5EF4-FFF2-40B4-BE49-F238E27FC236}">
                <a16:creationId xmlns:a16="http://schemas.microsoft.com/office/drawing/2014/main" id="{40A377B0-64C8-96BF-7F20-8262D952D7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8782" y="138024"/>
            <a:ext cx="9379700" cy="497217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8549F-A843-AD35-6F6C-8C1A47D9D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A0397-E6FE-4164-A39B-18BE482343D0}" type="datetime1"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74D18-CDD6-6205-1FDF-C952DFD62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6E63B-1F06-CD82-D961-BD28C869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1A50FA-2BF1-956A-ACDA-4379975B8B34}"/>
              </a:ext>
            </a:extLst>
          </p:cNvPr>
          <p:cNvSpPr txBox="1"/>
          <p:nvPr/>
        </p:nvSpPr>
        <p:spPr>
          <a:xfrm>
            <a:off x="1548000" y="5329055"/>
            <a:ext cx="73718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RL is a very computationally intensive part of this development pipeline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123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CA3BC-7F30-4487-87FF-59A891E60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5A484-828F-058E-92C1-299CFCCD3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568" y="2022024"/>
            <a:ext cx="10708128" cy="415017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Once the robot is accurately modeled in simulation, RL training is setup based on a defined task goal 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Example:  </a:t>
            </a:r>
          </a:p>
          <a:p>
            <a:pPr lvl="2">
              <a:buFont typeface="Wingdings,Sans-Serif" panose="020B0604020202020204" pitchFamily="34" charset="0"/>
              <a:buChar char="§"/>
            </a:pPr>
            <a:r>
              <a:rPr lang="en-US" dirty="0"/>
              <a:t>With a humanoid, walk forward at 2 m/s</a:t>
            </a:r>
          </a:p>
          <a:p>
            <a:r>
              <a:rPr lang="en-US" dirty="0"/>
              <a:t>Definitions: 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Policy: Function defining agent's behavior based on a certain state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Observation Space: What the agent sees, such as joint angles &amp; velocities, passed into a policy network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Action Space: The policy output, such as joint positions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Reward: How to determine good or bad behavior, updating the policy to maximize rewards</a:t>
            </a:r>
          </a:p>
          <a:p>
            <a:pPr lvl="2">
              <a:buFont typeface="Wingdings" panose="020B0604020202020204" pitchFamily="34" charset="0"/>
              <a:buChar char="§"/>
            </a:pPr>
            <a:endParaRPr lang="en-US" dirty="0"/>
          </a:p>
          <a:p>
            <a:pPr lvl="2">
              <a:buFont typeface="Wingdings" panose="020B0604020202020204" pitchFamily="34" charset="0"/>
              <a:buChar char="§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2B17B-40B8-0C6A-20D5-694886E58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AA736-44A4-4B92-AADA-B9B1F8452721}" type="datetime1"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452DF-068A-9C30-C2EF-625E41F5A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92FE3-96C3-ECA8-DF94-576B7EA3D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946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F7BAA-E67D-5095-4E34-11E234F26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RL Computation on GPUs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2CA97-0A4E-6AD1-D3E2-D90591F09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78" y="2115167"/>
            <a:ext cx="10506794" cy="3911890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/>
              <a:t>Isaac Lab's </a:t>
            </a:r>
            <a:r>
              <a:rPr lang="en-US" err="1"/>
              <a:t>rl_games</a:t>
            </a:r>
            <a:r>
              <a:rPr lang="en-US" dirty="0"/>
              <a:t> framework for training uses </a:t>
            </a:r>
            <a:r>
              <a:rPr lang="en-US" err="1"/>
              <a:t>PyTorch</a:t>
            </a:r>
            <a:r>
              <a:rPr lang="en-US" dirty="0"/>
              <a:t> with CUDA backend</a:t>
            </a:r>
          </a:p>
          <a:p>
            <a:r>
              <a:rPr lang="en-US" dirty="0"/>
              <a:t>Environment Simulation uses PhysX drivers on GPUs, providing accurate joint controls, rigid body dynamics </a:t>
            </a:r>
            <a:endParaRPr lang="en-US"/>
          </a:p>
          <a:p>
            <a:r>
              <a:rPr lang="en-US" dirty="0"/>
              <a:t>Training a policy requires running thousands of environments in parallel on CUDA cores, processing observations</a:t>
            </a:r>
          </a:p>
          <a:p>
            <a:r>
              <a:rPr lang="en-US" dirty="0"/>
              <a:t>Large memory consumption as each environment possesses individual states 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Ex: 10,000 parallel environments, with 1,000 iterations storing the observations, actions, rewards at each step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6B7C4-7CFD-D6A1-5396-1B3B0DAB8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4611A-AA1A-4973-A720-15BB81CFF3AD}" type="datetime1"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B56F1-0015-4E13-B332-236469B1C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C6303-AD03-ABF3-BA3F-3A1CB8347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07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5C77D-3975-2C10-233D-8B32A8085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1: Strong Scaling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B1D8A-3EA2-99DF-D0FB-F5D3A6068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467" y="2045172"/>
            <a:ext cx="4356188" cy="369417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/>
              <a:t>Constants: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Task: Isaac-Cartpole-Direct-v0, Keep pole upwards on a cart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RL Framework: </a:t>
            </a:r>
            <a:r>
              <a:rPr lang="en-US" dirty="0" err="1"/>
              <a:t>rl_games</a:t>
            </a:r>
            <a:endParaRPr lang="en-US"/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Acceleration with </a:t>
            </a:r>
            <a:r>
              <a:rPr lang="en-US" dirty="0" err="1"/>
              <a:t>PyTorch</a:t>
            </a:r>
            <a:r>
              <a:rPr lang="en-US" dirty="0"/>
              <a:t> Distributed NCCL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# Environments: 4096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CPU: Intel Xeon Gold, 36 cores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GPU: L40</a:t>
            </a:r>
          </a:p>
          <a:p>
            <a:pPr lvl="2">
              <a:buFont typeface="Wingdings" panose="020B0604020202020204" pitchFamily="34" charset="0"/>
              <a:buChar char="§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B4C0B-CB0D-E058-BA39-A0685D09B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EEEC7-B4EC-4739-884D-DE79302BDD43}" type="datetime1"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1F49E-F7CC-5FDC-BAF7-86BA96686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28AAB-5735-3193-E5E9-442638A2D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8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CBD0730-9B58-BFD3-F635-970BA03B2987}"/>
              </a:ext>
            </a:extLst>
          </p:cNvPr>
          <p:cNvSpPr txBox="1">
            <a:spLocks/>
          </p:cNvSpPr>
          <p:nvPr/>
        </p:nvSpPr>
        <p:spPr>
          <a:xfrm>
            <a:off x="5253814" y="2044270"/>
            <a:ext cx="5794519" cy="369417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I.V: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# of GPUs </a:t>
            </a:r>
          </a:p>
          <a:p>
            <a:endParaRPr lang="en-US" dirty="0"/>
          </a:p>
          <a:p>
            <a:r>
              <a:rPr lang="en-US" dirty="0"/>
              <a:t>D.V: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Performance Metrics: 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FPS Step- policy's decision-making speed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Environment Step– complete state, action, new state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FPS Total- cost of all systems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Time per Epoch </a:t>
            </a:r>
          </a:p>
          <a:p>
            <a:pPr lvl="2">
              <a:buFont typeface="Wingdings" panose="020B0604020202020204" pitchFamily="34" charset="0"/>
              <a:buChar char="§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1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9F2389-481E-1C6F-A7AA-709B1BA7D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1999-7263-E15F-1A35-8C27E442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D4091-9F15-B8D3-CC40-77D0747F2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CE521-3249-4245-9EB3-345D59574AE4}" type="datetime1">
              <a:t>4/13/2025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00F53-794B-3EF8-6998-EF1649BA8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863D1-E59D-82E4-8A61-213887D59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9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DDF5A0A-F768-66ED-2DAC-F8212C13B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68" y="2058024"/>
            <a:ext cx="2812128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Good Strong Scaling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EF65BF8-F698-EAE9-B60C-61DFA8218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275" y="825"/>
            <a:ext cx="8829450" cy="3790350"/>
          </a:xfrm>
          <a:prstGeom prst="rect">
            <a:avLst/>
          </a:prstGeom>
        </p:spPr>
      </p:pic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FAECFFA7-0C8A-B884-5B12-87DA2251D890}"/>
              </a:ext>
            </a:extLst>
          </p:cNvPr>
          <p:cNvSpPr txBox="1">
            <a:spLocks/>
          </p:cNvSpPr>
          <p:nvPr/>
        </p:nvSpPr>
        <p:spPr>
          <a:xfrm>
            <a:off x="539568" y="3793418"/>
            <a:ext cx="8367353" cy="21898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NCCL communication for GPU-GPU overhead increases</a:t>
            </a:r>
          </a:p>
          <a:p>
            <a:r>
              <a:rPr lang="en-US" sz="2400" dirty="0"/>
              <a:t>Cartpole isn't as complex of a task</a:t>
            </a:r>
          </a:p>
          <a:p>
            <a:r>
              <a:rPr lang="en-US" sz="2400" dirty="0"/>
              <a:t>Left CPU OMP_NUM_THREADS at 1</a:t>
            </a:r>
          </a:p>
        </p:txBody>
      </p:sp>
    </p:spTree>
    <p:extLst>
      <p:ext uri="{BB962C8B-B14F-4D97-AF65-F5344CB8AC3E}">
        <p14:creationId xmlns:p14="http://schemas.microsoft.com/office/powerpoint/2010/main" val="3540480766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AccentBoxVTI</vt:lpstr>
      <vt:lpstr>Performance Analysis of Reinforcement Learning for Robot Tasks with GPU Acceleration NVIDIA Isaac Lab </vt:lpstr>
      <vt:lpstr>Motivation</vt:lpstr>
      <vt:lpstr>PowerPoint Presentation</vt:lpstr>
      <vt:lpstr>Isaac Lab &amp; NVIDIA's Platforms</vt:lpstr>
      <vt:lpstr>PowerPoint Presentation</vt:lpstr>
      <vt:lpstr>Reinforcement Learning Background</vt:lpstr>
      <vt:lpstr>RL Computation on GPUs</vt:lpstr>
      <vt:lpstr>Experiment 1: Strong Scaling </vt:lpstr>
      <vt:lpstr>Results</vt:lpstr>
      <vt:lpstr>Experiment 2: Weak Scaling</vt:lpstr>
      <vt:lpstr>Results</vt:lpstr>
      <vt:lpstr>Experiment 3 (In Progress): Comparing Different GPUs</vt:lpstr>
      <vt:lpstr>Final Outcomes &amp;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498</cp:revision>
  <dcterms:created xsi:type="dcterms:W3CDTF">2025-04-07T15:15:23Z</dcterms:created>
  <dcterms:modified xsi:type="dcterms:W3CDTF">2025-04-13T16:27:20Z</dcterms:modified>
</cp:coreProperties>
</file>

<file path=docProps/thumbnail.jpeg>
</file>